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309" r:id="rId3"/>
    <p:sldId id="257" r:id="rId4"/>
    <p:sldId id="258" r:id="rId5"/>
    <p:sldId id="261" r:id="rId6"/>
    <p:sldId id="264" r:id="rId7"/>
    <p:sldId id="307" r:id="rId8"/>
    <p:sldId id="267" r:id="rId9"/>
    <p:sldId id="276" r:id="rId10"/>
    <p:sldId id="308" r:id="rId11"/>
    <p:sldId id="306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очка" initials="Л" lastIdx="1" clrIdx="0">
    <p:extLst>
      <p:ext uri="{19B8F6BF-5375-455C-9EA6-DF929625EA0E}">
        <p15:presenceInfo xmlns:p15="http://schemas.microsoft.com/office/powerpoint/2012/main" xmlns="" userId="Людоч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28T17:24:35.605" idx="1">
    <p:pos x="10" y="10"/>
    <p:text/>
    <p:extLst>
      <p:ext uri="{C676402C-5697-4E1C-873F-D02D1690AC5C}">
        <p15:threadingInfo xmlns:p15="http://schemas.microsoft.com/office/powerpoint/2012/main" xmlns="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29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09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0499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54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495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26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23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45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70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17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6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41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55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72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70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0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3331" y="1759789"/>
            <a:ext cx="7766936" cy="28812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28 апреля – Всемирный день охраны труда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8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gion-yug.ru/images/podruga/tabliza_vrednyh_dobavo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359" y="0"/>
            <a:ext cx="709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5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568" y="173329"/>
            <a:ext cx="9916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Маркировка E </a:t>
            </a:r>
            <a:r>
              <a:rPr lang="ru-RU" sz="4000" b="1" kern="1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nnn</a:t>
            </a:r>
            <a:r>
              <a:rPr lang="ru-RU" sz="4000" b="1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продуктах питания</a:t>
            </a:r>
            <a:endParaRPr lang="ru-RU" sz="40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348686"/>
              </p:ext>
            </p:extLst>
          </p:nvPr>
        </p:nvGraphicFramePr>
        <p:xfrm>
          <a:off x="221224" y="971719"/>
          <a:ext cx="11338172" cy="5935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699"/>
                <a:gridCol w="9817473"/>
              </a:tblGrid>
              <a:tr h="5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Е100 - Е182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Красители. Усиливают цвет продукта.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69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Е200 - Е299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Консерванты (удлиняют срок годности продукта). Химически стерилизующие добавки. Защищают от микробов, грибков, бактериофагов.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69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Е300 - Е399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Антиокислители (замедляют окисление, например, от </a:t>
                      </a:r>
                      <a:r>
                        <a:rPr lang="ru-RU" sz="2000" dirty="0" err="1">
                          <a:effectLst/>
                        </a:rPr>
                        <a:t>прогоркания</a:t>
                      </a:r>
                      <a:r>
                        <a:rPr lang="ru-RU" sz="2000" dirty="0">
                          <a:effectLst/>
                        </a:rPr>
                        <a:t> жиров и изменения цвета; по действию схожи с консервантами)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Е400 - Е499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Стабилизаторы (сохраняют заданную консистенцию продукции). Загустители - повышают вязкость.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969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Е500 - Е599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Эмульгаторы (поддерживают однородную смесь несмешиваемых продуктов, например воды и масла). По действию похожи на стабилизаторы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Е600 - Е699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Усилители вкуса и запаха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Е700 - Е899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зарезервированные номера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E900 - E999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Пеногасители</a:t>
                      </a:r>
                      <a:r>
                        <a:rPr lang="ru-RU" sz="2000" dirty="0">
                          <a:effectLst/>
                        </a:rPr>
                        <a:t> (предупреждают или снижают образование пены). </a:t>
                      </a:r>
                      <a:r>
                        <a:rPr lang="ru-RU" sz="2000" dirty="0" err="1">
                          <a:effectLst/>
                        </a:rPr>
                        <a:t>Антифламинги</a:t>
                      </a:r>
                      <a:r>
                        <a:rPr lang="ru-RU" sz="2000" dirty="0">
                          <a:effectLst/>
                        </a:rPr>
                        <a:t> и другие вещества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20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362" y="1190999"/>
            <a:ext cx="668203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Е100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куркумин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(краситель), может содержаться в порошке кэрри, соусах, готовых блюдах с рисом, варенье,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кандированных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фруктах, рыбных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паштетах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362" y="0"/>
            <a:ext cx="4591065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Безопасные "Е"</a:t>
            </a:r>
            <a:endParaRPr lang="ru-RU" sz="48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362" y="4510670"/>
            <a:ext cx="6096000" cy="1258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Е363 - янтарная кислота (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подкислитель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содержится в десертах, супах, бульонах, сухих напитках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362" y="3022363"/>
            <a:ext cx="6096000" cy="12584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Е504 - карбонат магния (разрыхлитель теста), может содержаться в сыре, жевательной резинке, пищевой соли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prv0.lori-images.net/banki-konservov-tushenka-pashtet-rybnyi-i-myasnoi-0003975572-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7" t="6496" r="4396" b="16417"/>
          <a:stretch/>
        </p:blipFill>
        <p:spPr bwMode="auto">
          <a:xfrm>
            <a:off x="7740770" y="0"/>
            <a:ext cx="4451230" cy="28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rasnoyarsk.doski.ru/i/14/24/142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362" y="3646246"/>
            <a:ext cx="4480901" cy="29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0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558" y="345382"/>
            <a:ext cx="933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Особо вредные и запрещённые пищевые добавки Е по сведениям INFO министерства здравоохранения РФ: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558" y="1264161"/>
            <a:ext cx="11237344" cy="541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102; Е 104; Е 110; Е 120; Е 121; Е 122; Е 123;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124; Е 127; Е 128; Е 129; Е 131; Е 132; Е 133; Е 142; Е 151; Е 153; Е 154; Е 155; Е 173; Е 174; Е 175;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180;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214; Е 215; Е 216; Е 217; Е 219; Е 226; Е 227;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230; Е 231; Е 233; Е 236; Е 237; Е 238; Е 239;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240; Е 249 ... Е 252; Е 296; Е 320; Е 321; Е 620;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621; Е 627; Е 631; Е 635;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924 а-b; Е 926; Е 951; Е 952; Е 954; Е 957.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788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11" y="310876"/>
            <a:ext cx="8459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Специалисты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Роспотребнадзора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считают опасными следующие добавки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811" y="1388094"/>
            <a:ext cx="11478883" cy="539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Е102, Е110, Е120, Е124, Е127, Е129, Е155, Е180, Е201, Е220, Е222, Е223, Е224, Е228, Е233, Е242, Е270, Е400, Е401, Е402, Е403, Е404, Е405, Е501, Е502, Е503, Е620, Е636 и Е637.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очень опасных занесены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Е123, Е510, Е513 и Е527, однако по неизвестным причинам они до сих пор не запрещены.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Подозрительными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названы добавки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Е104, Е122, Е141, Е150, Е171, Е173, Е241 и Е477.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872094" y="2446223"/>
            <a:ext cx="1182874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Обеспечение безопасности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использования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химических веществ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в жизнедеятельности человека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5025" y="86429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ТЕМА:</a:t>
            </a:r>
            <a:endParaRPr lang="ru-RU" sz="2400" b="1" u="sng" dirty="0"/>
          </a:p>
        </p:txBody>
      </p:sp>
      <p:pic>
        <p:nvPicPr>
          <p:cNvPr id="2050" name="Picture 2" descr="http://900igr.net/datai/obschestvoznanie/Kosmicheskie-vojska/0060-040-Soedinenija-i-chasti-radiatsionnoj-khimicheskoj-i-biologicheskoj-zasch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152" y="1855505"/>
            <a:ext cx="27432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8022" y="548521"/>
            <a:ext cx="4538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Бытовая химия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0-tub-ru.yandex.net/i?id=6102179-1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4642" y="1486741"/>
            <a:ext cx="2516265" cy="28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ral56.ru/upload/iblock/044/a8f51e095bab98eca1fa095011db22ce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468" y="1969528"/>
            <a:ext cx="3173109" cy="33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1-tub-ru.yandex.net/i?id=646682355-0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303" y="1969528"/>
            <a:ext cx="1800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rum.alpari.ru/attachment.php?attachmentid=107951&amp;d=12730765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165" y="4790648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8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2994" y="659489"/>
            <a:ext cx="10293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Мебель </a:t>
            </a:r>
            <a:r>
              <a:rPr lang="ru-RU" sz="4800" b="1" i="1" dirty="0">
                <a:solidFill>
                  <a:srgbClr val="FF0000"/>
                </a:solidFill>
              </a:rPr>
              <a:t>из </a:t>
            </a:r>
            <a:r>
              <a:rPr lang="ru-RU" sz="4800" b="1" i="1" dirty="0" smtClean="0">
                <a:solidFill>
                  <a:srgbClr val="FF0000"/>
                </a:solidFill>
              </a:rPr>
              <a:t>опилочных плит ДСП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style37.ru/images/stories/project/mebel-dlya-sada/mebel/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191" y="1898137"/>
            <a:ext cx="5255739" cy="39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94429" y="1898137"/>
            <a:ext cx="4623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формальдегид</a:t>
            </a:r>
          </a:p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аммиак </a:t>
            </a:r>
          </a:p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фенол</a:t>
            </a:r>
            <a:endParaRPr lang="ru-RU" sz="2800" b="1" dirty="0"/>
          </a:p>
        </p:txBody>
      </p:sp>
      <p:pic>
        <p:nvPicPr>
          <p:cNvPr id="3076" name="Picture 4" descr="http://img.board.com.ua/a/1042815921/wm/0-korpusnaya-me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429" y="3638205"/>
            <a:ext cx="4018097" cy="30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7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430" y="343950"/>
            <a:ext cx="8407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Плитка и </a:t>
            </a:r>
            <a:r>
              <a:rPr lang="ru-RU" sz="4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изоплен</a:t>
            </a:r>
            <a:r>
              <a:rPr lang="ru-RU" sz="4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отделке ванной и кухни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keramikam.ru/upload/iblock/774/urkzonam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82" y="2680119"/>
            <a:ext cx="4816787" cy="37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2-tub-ru.yandex.net/i?id=8699222-0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926" y="1586181"/>
            <a:ext cx="3823695" cy="2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5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8988" y="56680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Опасности </a:t>
            </a:r>
            <a:r>
              <a:rPr lang="ru-RU" sz="4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4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кухне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097" y="1397805"/>
            <a:ext cx="269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Газовая плита</a:t>
            </a:r>
          </a:p>
        </p:txBody>
      </p:sp>
      <p:pic>
        <p:nvPicPr>
          <p:cNvPr id="5122" name="Picture 2" descr="http://i.eldorado.com.ua/goods/156/156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97" y="2228802"/>
            <a:ext cx="30480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0901" y="1982580"/>
            <a:ext cx="3100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Канцерогены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6474" y="4160156"/>
            <a:ext cx="5351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КУХНЮ ОБЯЗАТЕЛЬНО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НУЖНО ПРОВЕТРИВАТЬ!!!</a:t>
            </a:r>
          </a:p>
        </p:txBody>
      </p:sp>
    </p:spTree>
    <p:extLst>
      <p:ext uri="{BB962C8B-B14F-4D97-AF65-F5344CB8AC3E}">
        <p14:creationId xmlns:p14="http://schemas.microsoft.com/office/powerpoint/2010/main" xmlns="" val="39303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39.tiei.ru/userfiles/image/articles/news_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81" y="179036"/>
            <a:ext cx="9042881" cy="63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8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948" y="478636"/>
            <a:ext cx="7890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Лекарственная опасность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268" y="1520178"/>
            <a:ext cx="4856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Токсические эффекты</a:t>
            </a: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epidemiolog.ru/upload/medialibrary/532/oqwwpoyne%20v%20osfqvs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095" y="2377054"/>
            <a:ext cx="64579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7420" y="2377054"/>
            <a:ext cx="43813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Токсичные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побочные </a:t>
            </a:r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</a:t>
            </a: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517" y="3787928"/>
            <a:ext cx="4277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Специфические </a:t>
            </a:r>
            <a:endParaRPr lang="ru-RU" sz="3600" b="1" i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побочные </a:t>
            </a:r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517" y="5198802"/>
            <a:ext cx="39424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Неспецифические </a:t>
            </a:r>
            <a:endParaRPr lang="ru-RU" sz="3600" b="1" i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побочные </a:t>
            </a:r>
            <a:r>
              <a:rPr lang="ru-RU" sz="3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5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9245" y="621102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Продукты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market.ostap.ru/files/osupm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100" y="1799327"/>
            <a:ext cx="64579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1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530</Words>
  <Application>Microsoft Office PowerPoint</Application>
  <PresentationFormat>Произвольный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28 апреля – Всемирный день охраны труда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апреля – Всемирный день охраны труда</dc:title>
  <dc:creator>Людочка</dc:creator>
  <cp:lastModifiedBy>PC</cp:lastModifiedBy>
  <cp:revision>13</cp:revision>
  <dcterms:created xsi:type="dcterms:W3CDTF">2014-04-28T10:39:01Z</dcterms:created>
  <dcterms:modified xsi:type="dcterms:W3CDTF">2014-04-29T05:31:58Z</dcterms:modified>
</cp:coreProperties>
</file>